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5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5A27-22EC-45CC-B58A-6ACFD8F7D92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E2D3-3B8B-418F-AAA1-69CF60DF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338" y="378372"/>
            <a:ext cx="9816662" cy="2222473"/>
          </a:xfrm>
        </p:spPr>
        <p:txBody>
          <a:bodyPr>
            <a:noAutofit/>
          </a:bodyPr>
          <a:lstStyle/>
          <a:p>
            <a:pPr algn="l"/>
            <a:r>
              <a:rPr lang="en-US" sz="11500" dirty="0" smtClean="0">
                <a:latin typeface="AbcAlegria" panose="00000400000000000000" pitchFamily="2" charset="0"/>
              </a:rPr>
              <a:t>Qui </a:t>
            </a:r>
            <a:r>
              <a:rPr lang="en-US" sz="11500" dirty="0" err="1" smtClean="0">
                <a:latin typeface="AbcAlegria" panose="00000400000000000000" pitchFamily="2" charset="0"/>
              </a:rPr>
              <a:t>suis</a:t>
            </a:r>
            <a:r>
              <a:rPr lang="en-US" sz="11500" dirty="0" smtClean="0">
                <a:latin typeface="AbcAlegria" panose="00000400000000000000" pitchFamily="2" charset="0"/>
              </a:rPr>
              <a:t>-je?</a:t>
            </a:r>
            <a:endParaRPr lang="en-US" sz="11500" dirty="0">
              <a:latin typeface="AbcAlegria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7393" y="3499945"/>
            <a:ext cx="5948855" cy="1879025"/>
          </a:xfrm>
        </p:spPr>
        <p:txBody>
          <a:bodyPr/>
          <a:lstStyle/>
          <a:p>
            <a:r>
              <a:rPr lang="en-US" sz="4000" dirty="0"/>
              <a:t>What is your "best guess</a:t>
            </a:r>
            <a:r>
              <a:rPr lang="en-US" sz="4000" dirty="0" smtClean="0"/>
              <a:t>"?</a:t>
            </a:r>
          </a:p>
          <a:p>
            <a:r>
              <a:rPr lang="en-US" dirty="0" smtClean="0"/>
              <a:t>A </a:t>
            </a:r>
            <a:r>
              <a:rPr lang="en-US" dirty="0"/>
              <a:t>"best guess" is a guess that considers all the facts and </a:t>
            </a:r>
            <a:r>
              <a:rPr lang="en-US" dirty="0" smtClean="0"/>
              <a:t>that makes </a:t>
            </a:r>
            <a:r>
              <a:rPr lang="en-US" dirty="0"/>
              <a:t>the most sense!</a:t>
            </a:r>
          </a:p>
          <a:p>
            <a:endParaRPr lang="en-US" dirty="0"/>
          </a:p>
        </p:txBody>
      </p:sp>
      <p:pic>
        <p:nvPicPr>
          <p:cNvPr id="1026" name="Picture 2" descr="Image result for magnifying glass dete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8" y="2869133"/>
            <a:ext cx="2929074" cy="312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12" y="0"/>
            <a:ext cx="31527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8376" y="6059579"/>
            <a:ext cx="867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cPrint" panose="00000400000000000000" pitchFamily="2" charset="0"/>
              </a:rPr>
              <a:t>K Science: Questioning and Predicting</a:t>
            </a:r>
          </a:p>
          <a:p>
            <a:r>
              <a:rPr lang="en-US" dirty="0" smtClean="0">
                <a:latin typeface="AbcPrint" panose="00000400000000000000" pitchFamily="2" charset="0"/>
              </a:rPr>
              <a:t>Students are expected to ask </a:t>
            </a:r>
            <a:r>
              <a:rPr lang="en-US" dirty="0">
                <a:latin typeface="AbcPrint" panose="00000400000000000000" pitchFamily="2" charset="0"/>
              </a:rPr>
              <a:t>simple questions about familiar objects and </a:t>
            </a:r>
            <a:r>
              <a:rPr lang="en-US" dirty="0" smtClean="0">
                <a:latin typeface="AbcPrint" panose="00000400000000000000" pitchFamily="2" charset="0"/>
              </a:rPr>
              <a:t>events.</a:t>
            </a:r>
            <a:endParaRPr lang="en-US" dirty="0">
              <a:latin typeface="Abc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4615543"/>
            <a:ext cx="11157857" cy="15614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bcKids" panose="00000400000000000000" pitchFamily="2" charset="0"/>
              </a:rPr>
              <a:t>How big are my feet?</a:t>
            </a:r>
          </a:p>
          <a:p>
            <a:pPr marL="0" indent="0">
              <a:buNone/>
            </a:pPr>
            <a:r>
              <a:rPr lang="en-US" dirty="0" smtClean="0">
                <a:latin typeface="AbcKids" panose="00000400000000000000" pitchFamily="2" charset="0"/>
              </a:rPr>
              <a:t>How do I walk?</a:t>
            </a:r>
          </a:p>
          <a:p>
            <a:pPr marL="0" indent="0">
              <a:buNone/>
            </a:pPr>
            <a:r>
              <a:rPr lang="en-US" dirty="0" smtClean="0">
                <a:latin typeface="AbcKids" panose="00000400000000000000" pitchFamily="2" charset="0"/>
              </a:rPr>
              <a:t>What shape are my feet?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Image result for winter b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8869"/>
            <a:ext cx="7758792" cy="48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5" y="2767504"/>
            <a:ext cx="5669189" cy="370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7071" y="977447"/>
            <a:ext cx="11157857" cy="15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bcKids" panose="00000400000000000000" pitchFamily="2" charset="0"/>
              </a:rPr>
              <a:t>How big are my feet?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bcKids" panose="00000400000000000000" pitchFamily="2" charset="0"/>
              </a:rPr>
              <a:t>How do I walk?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bcKids" panose="00000400000000000000" pitchFamily="2" charset="0"/>
              </a:rPr>
              <a:t>What shape are my feet?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2000" b="-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Image result for winter hikers clip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99" y="2075636"/>
            <a:ext cx="4058843" cy="45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5943" y="1690688"/>
            <a:ext cx="11157857" cy="15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bcKids" panose="00000400000000000000" pitchFamily="2" charset="0"/>
              </a:rPr>
              <a:t>How big are my feet?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bcKids" panose="00000400000000000000" pitchFamily="2" charset="0"/>
              </a:rPr>
              <a:t>How do I walk?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bcKids" panose="00000400000000000000" pitchFamily="2" charset="0"/>
              </a:rPr>
              <a:t>What shape are my feet?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moos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17" y="2571750"/>
            <a:ext cx="5143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7071" y="1350509"/>
            <a:ext cx="11157857" cy="15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AbcKids" panose="00000400000000000000" pitchFamily="2" charset="0"/>
              </a:rPr>
              <a:t>How big are my feet?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AbcKids" panose="00000400000000000000" pitchFamily="2" charset="0"/>
              </a:rPr>
              <a:t>How do I walk?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AbcKids" panose="00000400000000000000" pitchFamily="2" charset="0"/>
              </a:rPr>
              <a:t>What shape are my feet?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i suis-je?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117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AbcAlegria</vt:lpstr>
      <vt:lpstr>AbcKids</vt:lpstr>
      <vt:lpstr>AbcPrint</vt:lpstr>
      <vt:lpstr>Arial</vt:lpstr>
      <vt:lpstr>Calibri</vt:lpstr>
      <vt:lpstr>Calibri Light</vt:lpstr>
      <vt:lpstr>Office Theme</vt:lpstr>
      <vt:lpstr>Qui suis-je?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 suis-je?</dc:title>
  <dc:creator>teacher</dc:creator>
  <cp:lastModifiedBy>teacher</cp:lastModifiedBy>
  <cp:revision>4</cp:revision>
  <dcterms:created xsi:type="dcterms:W3CDTF">2017-02-20T19:38:44Z</dcterms:created>
  <dcterms:modified xsi:type="dcterms:W3CDTF">2017-02-21T21:52:31Z</dcterms:modified>
</cp:coreProperties>
</file>